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7" r:id="rId4"/>
    <p:sldId id="258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05" autoAdjust="0"/>
  </p:normalViewPr>
  <p:slideViewPr>
    <p:cSldViewPr>
      <p:cViewPr varScale="1">
        <p:scale>
          <a:sx n="60" d="100"/>
          <a:sy n="60" d="100"/>
        </p:scale>
        <p:origin x="-165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D2BE-689F-4392-8111-5A5477492EAE}" type="datetimeFigureOut">
              <a:rPr lang="en-US" smtClean="0"/>
              <a:t>12/25/2019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F56-8052-4492-A558-BB7E34AE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2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D2BE-689F-4392-8111-5A5477492EAE}" type="datetimeFigureOut">
              <a:rPr lang="en-US" smtClean="0"/>
              <a:t>12/25/2019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F56-8052-4492-A558-BB7E34AE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1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D2BE-689F-4392-8111-5A5477492EAE}" type="datetimeFigureOut">
              <a:rPr lang="en-US" smtClean="0"/>
              <a:t>12/25/2019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F56-8052-4492-A558-BB7E34AE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0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D2BE-689F-4392-8111-5A5477492EAE}" type="datetimeFigureOut">
              <a:rPr lang="en-US" smtClean="0"/>
              <a:t>12/25/2019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F56-8052-4492-A558-BB7E34AE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5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D2BE-689F-4392-8111-5A5477492EAE}" type="datetimeFigureOut">
              <a:rPr lang="en-US" smtClean="0"/>
              <a:t>12/25/2019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F56-8052-4492-A558-BB7E34AE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4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D2BE-689F-4392-8111-5A5477492EAE}" type="datetimeFigureOut">
              <a:rPr lang="en-US" smtClean="0"/>
              <a:t>12/25/2019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F56-8052-4492-A558-BB7E34AE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6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D2BE-689F-4392-8111-5A5477492EAE}" type="datetimeFigureOut">
              <a:rPr lang="en-US" smtClean="0"/>
              <a:t>12/25/2019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F56-8052-4492-A558-BB7E34AE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3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D2BE-689F-4392-8111-5A5477492EAE}" type="datetimeFigureOut">
              <a:rPr lang="en-US" smtClean="0"/>
              <a:t>12/25/2019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F56-8052-4492-A558-BB7E34AE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D2BE-689F-4392-8111-5A5477492EAE}" type="datetimeFigureOut">
              <a:rPr lang="en-US" smtClean="0"/>
              <a:t>12/25/2019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F56-8052-4492-A558-BB7E34AE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3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D2BE-689F-4392-8111-5A5477492EAE}" type="datetimeFigureOut">
              <a:rPr lang="en-US" smtClean="0"/>
              <a:t>12/25/2019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F56-8052-4492-A558-BB7E34AE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54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D2BE-689F-4392-8111-5A5477492EAE}" type="datetimeFigureOut">
              <a:rPr lang="en-US" smtClean="0"/>
              <a:t>12/25/2019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F56-8052-4492-A558-BB7E34AE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44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0D2BE-689F-4392-8111-5A5477492EAE}" type="datetimeFigureOut">
              <a:rPr lang="en-US" smtClean="0"/>
              <a:t>12/25/2019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40F56-8052-4492-A558-BB7E34AE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696200" cy="3143250"/>
          </a:xfrm>
        </p:spPr>
        <p:txBody>
          <a:bodyPr>
            <a:normAutofit/>
          </a:bodyPr>
          <a:lstStyle/>
          <a:p>
            <a:r>
              <a:rPr lang="sr-Cyrl-RS" sz="4800" b="1" dirty="0" smtClean="0">
                <a:latin typeface="Times New Roman" pitchFamily="18" charset="0"/>
                <a:cs typeface="Times New Roman" pitchFamily="18" charset="0"/>
              </a:rPr>
              <a:t>ОШ „Љубица Јовановић Радосављевић“ Подвршка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Cyrl-R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ПРОЈЕКАТ</a:t>
            </a:r>
            <a:br>
              <a:rPr lang="sr-Cyrl-R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„У здравом телу “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038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Завршени радови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62200"/>
            <a:ext cx="4038600" cy="3048000"/>
          </a:xfrm>
        </p:spPr>
      </p:pic>
    </p:spTree>
    <p:extLst>
      <p:ext uri="{BB962C8B-B14F-4D97-AF65-F5344CB8AC3E}">
        <p14:creationId xmlns:p14="http://schemas.microsoft.com/office/powerpoint/2010/main" val="53963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Предавање лекара о здравој исхрани за ученике нижих разреда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4038600" cy="28654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81200"/>
            <a:ext cx="3139827" cy="4144963"/>
          </a:xfrm>
        </p:spPr>
      </p:pic>
    </p:spTree>
    <p:extLst>
      <p:ext uri="{BB962C8B-B14F-4D97-AF65-F5344CB8AC3E}">
        <p14:creationId xmlns:p14="http://schemas.microsoft.com/office/powerpoint/2010/main" val="52476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Учествовали смо у разговору са дечјим лекаром, питали шта нас интересује о здравој исхрани...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292227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57400"/>
            <a:ext cx="4038600" cy="2941637"/>
          </a:xfrm>
        </p:spPr>
      </p:pic>
    </p:spTree>
    <p:extLst>
      <p:ext uri="{BB962C8B-B14F-4D97-AF65-F5344CB8AC3E}">
        <p14:creationId xmlns:p14="http://schemas.microsoft.com/office/powerpoint/2010/main" val="196101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Материјал који је коришћен током предавања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9800"/>
            <a:ext cx="4038600" cy="327659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09800"/>
            <a:ext cx="4038600" cy="3276599"/>
          </a:xfrm>
        </p:spPr>
      </p:pic>
    </p:spTree>
    <p:extLst>
      <p:ext uri="{BB962C8B-B14F-4D97-AF65-F5344CB8AC3E}">
        <p14:creationId xmlns:p14="http://schemas.microsoft.com/office/powerpoint/2010/main" val="321180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4038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186079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4572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4572000"/>
          </a:xfrm>
        </p:spPr>
      </p:pic>
    </p:spTree>
    <p:extLst>
      <p:ext uri="{BB962C8B-B14F-4D97-AF65-F5344CB8AC3E}">
        <p14:creationId xmlns:p14="http://schemas.microsoft.com/office/powerpoint/2010/main" val="30152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Израда плаката ученика виших разреда о здравом начину исхране ( 6. разред)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038600" cy="33226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4038600" cy="3398837"/>
          </a:xfrm>
        </p:spPr>
      </p:pic>
    </p:spTree>
    <p:extLst>
      <p:ext uri="{BB962C8B-B14F-4D97-AF65-F5344CB8AC3E}">
        <p14:creationId xmlns:p14="http://schemas.microsoft.com/office/powerpoint/2010/main" val="65156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Овако је изгледао почетак...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038600" cy="33226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4038600" cy="3322637"/>
          </a:xfrm>
        </p:spPr>
      </p:pic>
    </p:spTree>
    <p:extLst>
      <p:ext uri="{BB962C8B-B14F-4D97-AF65-F5344CB8AC3E}">
        <p14:creationId xmlns:p14="http://schemas.microsoft.com/office/powerpoint/2010/main" val="250555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Завршетак рада – здрава храна у срцу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2" y="1600200"/>
            <a:ext cx="3160615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3398837"/>
          </a:xfrm>
        </p:spPr>
      </p:pic>
    </p:spTree>
    <p:extLst>
      <p:ext uri="{BB962C8B-B14F-4D97-AF65-F5344CB8AC3E}">
        <p14:creationId xmlns:p14="http://schemas.microsoft.com/office/powerpoint/2010/main" val="19357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sr-Cyrl-RS" sz="36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азред – здрава храна и изглед особе која се здраво храни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4038600" cy="30178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10" y="1600200"/>
            <a:ext cx="3080379" cy="4525963"/>
          </a:xfrm>
        </p:spPr>
      </p:pic>
    </p:spTree>
    <p:extLst>
      <p:ext uri="{BB962C8B-B14F-4D97-AF65-F5344CB8AC3E}">
        <p14:creationId xmlns:p14="http://schemas.microsoft.com/office/powerpoint/2010/main" val="219657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2057399"/>
          </a:xfrm>
        </p:spPr>
        <p:txBody>
          <a:bodyPr>
            <a:normAutofit/>
          </a:bodyPr>
          <a:lstStyle/>
          <a:p>
            <a:r>
              <a:rPr lang="sr-Cyrl-RS" sz="4000" b="1" dirty="0" smtClean="0">
                <a:latin typeface="Times New Roman" pitchFamily="18" charset="0"/>
                <a:cs typeface="Times New Roman" pitchFamily="18" charset="0"/>
              </a:rPr>
              <a:t>Циљ пројекта: </a:t>
            </a:r>
            <a:r>
              <a:rPr lang="sr-Cyrl-RS" sz="4000" dirty="0" smtClean="0">
                <a:latin typeface="Times New Roman" pitchFamily="18" charset="0"/>
                <a:cs typeface="Times New Roman" pitchFamily="18" charset="0"/>
              </a:rPr>
              <a:t>промовисање здраве исхране и здравог начина живота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43200"/>
            <a:ext cx="7086600" cy="2895600"/>
          </a:xfrm>
        </p:spPr>
        <p:txBody>
          <a:bodyPr>
            <a:normAutofit lnSpcReduction="10000"/>
          </a:bodyPr>
          <a:lstStyle/>
          <a:p>
            <a:r>
              <a:rPr lang="sr-Cyrl-RS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пројекат су били укључени сви ученици нижих и виших разреда, као и учитељице и поједини предметни наставници.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75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Прво смо цртали, заједнички планирали како ће све изгледати...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038600" cy="32464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4038600" cy="3246437"/>
          </a:xfrm>
        </p:spPr>
      </p:pic>
    </p:spTree>
    <p:extLst>
      <p:ext uri="{BB962C8B-B14F-4D97-AF65-F5344CB8AC3E}">
        <p14:creationId xmlns:p14="http://schemas.microsoft.com/office/powerpoint/2010/main" val="31381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Уметници на делу – креће се са бојењем...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4038600" cy="29718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3600"/>
            <a:ext cx="4038600" cy="2971800"/>
          </a:xfrm>
        </p:spPr>
      </p:pic>
    </p:spTree>
    <p:extLst>
      <p:ext uri="{BB962C8B-B14F-4D97-AF65-F5344CB8AC3E}">
        <p14:creationId xmlns:p14="http://schemas.microsoft.com/office/powerpoint/2010/main" val="273256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Сви су предани раду и вредно завршавају започети постер...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4038600" cy="31702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4038600" cy="3170237"/>
          </a:xfrm>
        </p:spPr>
      </p:pic>
    </p:spTree>
    <p:extLst>
      <p:ext uri="{BB962C8B-B14F-4D97-AF65-F5344CB8AC3E}">
        <p14:creationId xmlns:p14="http://schemas.microsoft.com/office/powerpoint/2010/main" val="3669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Финални продукт - здрава исхрана и особа која се бави здравим животом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1"/>
            <a:ext cx="4038600" cy="3429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3398837"/>
          </a:xfrm>
        </p:spPr>
      </p:pic>
    </p:spTree>
    <p:extLst>
      <p:ext uri="{BB962C8B-B14F-4D97-AF65-F5344CB8AC3E}">
        <p14:creationId xmlns:p14="http://schemas.microsoft.com/office/powerpoint/2010/main" val="15711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Презентација о здравој исхрани за ученике виших разреда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377745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3778403"/>
          </a:xfrm>
        </p:spPr>
      </p:pic>
    </p:spTree>
    <p:extLst>
      <p:ext uri="{BB962C8B-B14F-4D97-AF65-F5344CB8AC3E}">
        <p14:creationId xmlns:p14="http://schemas.microsoft.com/office/powerpoint/2010/main" val="15057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Спремни за презентацију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377840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3778403"/>
          </a:xfrm>
        </p:spPr>
      </p:pic>
    </p:spTree>
    <p:extLst>
      <p:ext uri="{BB962C8B-B14F-4D97-AF65-F5344CB8AC3E}">
        <p14:creationId xmlns:p14="http://schemas.microsoft.com/office/powerpoint/2010/main" val="41805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Наставница Магдалена представља пирамиду здраве исхране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377840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3778403"/>
          </a:xfrm>
        </p:spPr>
      </p:pic>
    </p:spTree>
    <p:extLst>
      <p:ext uri="{BB962C8B-B14F-4D97-AF65-F5344CB8AC3E}">
        <p14:creationId xmlns:p14="http://schemas.microsoft.com/office/powerpoint/2010/main" val="9771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Наставник Иван - водитељ квиза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4038600" cy="332025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57400"/>
            <a:ext cx="4038600" cy="3320256"/>
          </a:xfrm>
        </p:spPr>
      </p:pic>
    </p:spTree>
    <p:extLst>
      <p:ext uri="{BB962C8B-B14F-4D97-AF65-F5344CB8AC3E}">
        <p14:creationId xmlns:p14="http://schemas.microsoft.com/office/powerpoint/2010/main" val="10154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Након презентације, следи квиз уз примену микробита за давање одговора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7759"/>
            <a:ext cx="4038600" cy="303084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21726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Микробит – хммм, шта је то?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70232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Autofit/>
          </a:bodyPr>
          <a:lstStyle/>
          <a:p>
            <a:r>
              <a:rPr lang="sr-Cyrl-RS" sz="3200" b="1" dirty="0" smtClean="0">
                <a:latin typeface="Times New Roman" pitchFamily="18" charset="0"/>
                <a:cs typeface="Times New Roman" pitchFamily="18" charset="0"/>
              </a:rPr>
              <a:t>Ликовна радионица нижих разреда о здравој исхрани, физичким активностима и хигијени ( 3. разред)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62200"/>
            <a:ext cx="4038600" cy="28956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2200"/>
            <a:ext cx="4038600" cy="2895600"/>
          </a:xfrm>
        </p:spPr>
      </p:pic>
    </p:spTree>
    <p:extLst>
      <p:ext uri="{BB962C8B-B14F-4D97-AF65-F5344CB8AC3E}">
        <p14:creationId xmlns:p14="http://schemas.microsoft.com/office/powerpoint/2010/main" val="179919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Спремни за употребу микробита и – такмичење може да почне...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7759"/>
            <a:ext cx="4038600" cy="303084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7759"/>
            <a:ext cx="4038600" cy="3030844"/>
          </a:xfrm>
        </p:spPr>
      </p:pic>
    </p:spTree>
    <p:extLst>
      <p:ext uri="{BB962C8B-B14F-4D97-AF65-F5344CB8AC3E}">
        <p14:creationId xmlns:p14="http://schemas.microsoft.com/office/powerpoint/2010/main" val="229950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КРАЈ!!!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Било је ово једно ново и лепо искуство за све нас – ученике, учитеље и наставнике. Шаљемо лепе утиске из колектива ОШ „Љубица Јовановић Радосављевић“ из Подвршке.</a:t>
            </a:r>
          </a:p>
          <a:p>
            <a:pPr marL="0" indent="0" algn="ctr">
              <a:buNone/>
            </a:pPr>
            <a:r>
              <a:rPr lang="sr-Cyrl-R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sr-Cyrl-R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b="1" dirty="0" smtClean="0">
                <a:latin typeface="Times New Roman" pitchFamily="18" charset="0"/>
                <a:cs typeface="Times New Roman" pitchFamily="18" charset="0"/>
              </a:rPr>
              <a:t>Мало цртамо, па се заједнички сликамо...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1"/>
            <a:ext cx="4038600" cy="34290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3398837"/>
          </a:xfrm>
        </p:spPr>
      </p:pic>
    </p:spTree>
    <p:extLst>
      <p:ext uri="{BB962C8B-B14F-4D97-AF65-F5344CB8AC3E}">
        <p14:creationId xmlns:p14="http://schemas.microsoft.com/office/powerpoint/2010/main" val="3539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sr-Cyrl-RS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азред</a:t>
            </a:r>
            <a:br>
              <a:rPr lang="sr-Cyrl-R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И ми смо вредни као наши другари...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4038600" cy="3322637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038600" cy="3322637"/>
          </a:xfrm>
        </p:spPr>
      </p:pic>
    </p:spTree>
    <p:extLst>
      <p:ext uri="{BB962C8B-B14F-4D97-AF65-F5344CB8AC3E}">
        <p14:creationId xmlns:p14="http://schemas.microsoft.com/office/powerpoint/2010/main" val="326867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Задовољни смо постигнутим...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038600" cy="375484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4038600" cy="3709746"/>
          </a:xfrm>
        </p:spPr>
      </p:pic>
    </p:spTree>
    <p:extLst>
      <p:ext uri="{BB962C8B-B14F-4D97-AF65-F5344CB8AC3E}">
        <p14:creationId xmlns:p14="http://schemas.microsoft.com/office/powerpoint/2010/main" val="304824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Заједнички радови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88" y="1600200"/>
            <a:ext cx="3118424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4038600" cy="3322637"/>
          </a:xfrm>
        </p:spPr>
      </p:pic>
    </p:spTree>
    <p:extLst>
      <p:ext uri="{BB962C8B-B14F-4D97-AF65-F5344CB8AC3E}">
        <p14:creationId xmlns:p14="http://schemas.microsoft.com/office/powerpoint/2010/main" val="14992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sr-Cyrl-RS" sz="36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азред</a:t>
            </a:r>
            <a:b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Причали смо о здравој исхрани, а онда и илустровали...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ANIJELA\Desktop\Zdrava ishrana - nizi razredi\IMG-1b1b77f83e442617f199fd978a287b59-V~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7010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02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600" b="1" dirty="0" smtClean="0">
                <a:latin typeface="Times New Roman" pitchFamily="18" charset="0"/>
                <a:cs typeface="Times New Roman" pitchFamily="18" charset="0"/>
              </a:rPr>
              <a:t>ППГ и 1. разред – бојење разних врста воћа и поврћа које они користе у исхрани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4038600" cy="332025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3607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103</TotalTime>
  <Words>294</Words>
  <Application>Microsoft Office PowerPoint</Application>
  <PresentationFormat>On-screen Show (4:3)</PresentationFormat>
  <Paragraphs>33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ОШ „Љубица Јовановић Радосављевић“ Подвршка</vt:lpstr>
      <vt:lpstr>Циљ пројекта: промовисање здраве исхране и здравог начина живота</vt:lpstr>
      <vt:lpstr>Ликовна радионица нижих разреда о здравој исхрани, физичким активностима и хигијени ( 3. разред)</vt:lpstr>
      <vt:lpstr>Мало цртамо, па се заједнички сликамо...</vt:lpstr>
      <vt:lpstr>4. разред И ми смо вредни као наши другари...</vt:lpstr>
      <vt:lpstr>Задовољни смо постигнутим...</vt:lpstr>
      <vt:lpstr>Заједнички радови</vt:lpstr>
      <vt:lpstr>2. разред Причали смо о здравој исхрани, а онда и илустровали...</vt:lpstr>
      <vt:lpstr>ППГ и 1. разред – бојење разних врста воћа и поврћа које они користе у исхрани</vt:lpstr>
      <vt:lpstr>Завршени радови</vt:lpstr>
      <vt:lpstr>Предавање лекара о здравој исхрани за ученике нижих разреда</vt:lpstr>
      <vt:lpstr>Учествовали смо у разговору са дечјим лекаром, питали шта нас интересује о здравој исхрани...</vt:lpstr>
      <vt:lpstr>Материјал који је коришћен током предавања</vt:lpstr>
      <vt:lpstr>PowerPoint Presentation</vt:lpstr>
      <vt:lpstr>PowerPoint Presentation</vt:lpstr>
      <vt:lpstr>Израда плаката ученика виших разреда о здравом начину исхране ( 6. разред)</vt:lpstr>
      <vt:lpstr>Овако је изгледао почетак...</vt:lpstr>
      <vt:lpstr>Завршетак рада – здрава храна у срцу</vt:lpstr>
      <vt:lpstr>7. разред – здрава храна и изглед особе која се здраво храни</vt:lpstr>
      <vt:lpstr>Прво смо цртали, заједнички планирали како ће све изгледати...</vt:lpstr>
      <vt:lpstr>Уметници на делу – креће се са бојењем...</vt:lpstr>
      <vt:lpstr>Сви су предани раду и вредно завршавају започети постер...</vt:lpstr>
      <vt:lpstr>Финални продукт - здрава исхрана и особа која се бави здравим животом</vt:lpstr>
      <vt:lpstr>Презентација о здравој исхрани за ученике виших разреда</vt:lpstr>
      <vt:lpstr>Спремни за презентацију</vt:lpstr>
      <vt:lpstr>Наставница Магдалена представља пирамиду здраве исхране </vt:lpstr>
      <vt:lpstr>Наставник Иван - водитељ квиза</vt:lpstr>
      <vt:lpstr>Након презентације, следи квиз уз примену микробита за давање одговора</vt:lpstr>
      <vt:lpstr>Микробит – хммм, шта је то?</vt:lpstr>
      <vt:lpstr>Спремни за употребу микробита и – такмичење може да почне... </vt:lpstr>
      <vt:lpstr>КРАЈ!!!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ОШ „Љубица Јовановић Радосављевић“ Подвршка</dc:title>
  <dc:creator>DANIJELA</dc:creator>
  <cp:lastModifiedBy>DANIJELA</cp:lastModifiedBy>
  <cp:revision>13</cp:revision>
  <dcterms:created xsi:type="dcterms:W3CDTF">2019-12-19T16:18:32Z</dcterms:created>
  <dcterms:modified xsi:type="dcterms:W3CDTF">2019-12-25T18:40:40Z</dcterms:modified>
</cp:coreProperties>
</file>